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939C5-F474-48A2-ADEF-91F5ECCFBD0C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666E3-52BA-4C5E-8B98-6BE400C79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Create 3 – 5 questions</a:t>
            </a:r>
            <a:r>
              <a:rPr lang="en-US" sz="1400" baseline="0" dirty="0" smtClean="0"/>
              <a:t> related to the combined </a:t>
            </a:r>
            <a:r>
              <a:rPr lang="en-US" sz="1400" baseline="0" dirty="0" smtClean="0"/>
              <a:t>student work</a:t>
            </a:r>
            <a:endParaRPr lang="en-US" sz="1400" baseline="0" dirty="0" smtClean="0"/>
          </a:p>
          <a:p>
            <a:pPr>
              <a:buFont typeface="Arial" pitchFamily="34" charset="0"/>
              <a:buChar char="•"/>
            </a:pPr>
            <a:r>
              <a:rPr lang="en-US" sz="1400" baseline="0" dirty="0" smtClean="0"/>
              <a:t>Think about questions that will address gaps between the HS and PAC</a:t>
            </a:r>
          </a:p>
          <a:p>
            <a:pPr>
              <a:buFont typeface="Arial" pitchFamily="34" charset="0"/>
              <a:buChar char="•"/>
            </a:pPr>
            <a:r>
              <a:rPr lang="en-US" sz="1400" baseline="0" dirty="0" smtClean="0"/>
              <a:t>Pay special attention to the alignment between 11 &amp; 12 and Freshman classes (in the next exercise you will </a:t>
            </a:r>
            <a:r>
              <a:rPr lang="en-US" sz="1400" baseline="0" dirty="0" smtClean="0"/>
              <a:t>have the </a:t>
            </a:r>
            <a:r>
              <a:rPr lang="en-US" sz="1400" baseline="0" dirty="0" smtClean="0"/>
              <a:t>opportunity to discuss possible solutions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66E3-52BA-4C5E-8B98-6BE400C791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For</a:t>
            </a:r>
            <a:r>
              <a:rPr lang="en-US" sz="1400" baseline="0" dirty="0" smtClean="0"/>
              <a:t> example</a:t>
            </a:r>
            <a:r>
              <a:rPr lang="en-US" sz="1400" baseline="0" dirty="0" smtClean="0"/>
              <a:t>: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66E3-52BA-4C5E-8B98-6BE400C791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When should the next meeting be held?</a:t>
            </a:r>
          </a:p>
          <a:p>
            <a:r>
              <a:rPr lang="en-US" sz="1400" dirty="0" smtClean="0"/>
              <a:t>How much time should be devoted?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66E3-52BA-4C5E-8B98-6BE400C791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5732FA-CFA2-4129-9181-E1EAD67D65AD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B35D8F-609F-4A59-93F9-F755E12C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School/College Alignment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Palo Alto College</a:t>
            </a:r>
          </a:p>
          <a:p>
            <a:r>
              <a:rPr lang="en-US" dirty="0" smtClean="0"/>
              <a:t>December 8</a:t>
            </a:r>
            <a:r>
              <a:rPr lang="en-US" dirty="0" smtClean="0"/>
              <a:t>, </a:t>
            </a:r>
            <a:r>
              <a:rPr lang="en-US" dirty="0" smtClean="0"/>
              <a:t>2009</a:t>
            </a:r>
          </a:p>
          <a:p>
            <a:r>
              <a:rPr lang="en-US" dirty="0" smtClean="0"/>
              <a:t>Facilitator:  Dr. Millie Klein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Thanks for all your thoughtful work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Happy holidays!</a:t>
            </a:r>
          </a:p>
          <a:p>
            <a:pPr lvl="3"/>
            <a:r>
              <a:rPr lang="en-US" dirty="0" smtClean="0"/>
              <a:t>See you next year!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8:30-8:45       Welcome &amp; Overview</a:t>
            </a:r>
          </a:p>
          <a:p>
            <a:r>
              <a:rPr lang="en-US" dirty="0" smtClean="0"/>
              <a:t>8:45-9:00        Convene Content Teams</a:t>
            </a:r>
          </a:p>
          <a:p>
            <a:r>
              <a:rPr lang="en-US" dirty="0" smtClean="0"/>
              <a:t>9:00-9:15        Develop “Driving Questions”</a:t>
            </a:r>
          </a:p>
          <a:p>
            <a:r>
              <a:rPr lang="en-US" dirty="0" smtClean="0"/>
              <a:t>9:15-10:00      Discuss “Driving Questions”</a:t>
            </a:r>
          </a:p>
          <a:p>
            <a:r>
              <a:rPr lang="en-US" dirty="0" smtClean="0"/>
              <a:t>10 – 10:15      Break </a:t>
            </a:r>
          </a:p>
          <a:p>
            <a:r>
              <a:rPr lang="en-US" dirty="0" smtClean="0"/>
              <a:t>10:15-10:45    Address the “Issues”</a:t>
            </a:r>
          </a:p>
          <a:p>
            <a:r>
              <a:rPr lang="en-US" dirty="0" smtClean="0"/>
              <a:t>10:45-11:15    Report to Group</a:t>
            </a:r>
          </a:p>
          <a:p>
            <a:r>
              <a:rPr lang="en-US" dirty="0" smtClean="0"/>
              <a:t>11:15-11:30    Next Steps</a:t>
            </a:r>
          </a:p>
          <a:p>
            <a:r>
              <a:rPr lang="en-US" dirty="0" smtClean="0"/>
              <a:t>11:30              Lunch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8:45 Content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Identify: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Recorder</a:t>
            </a:r>
          </a:p>
          <a:p>
            <a:pPr lvl="1"/>
            <a:r>
              <a:rPr lang="en-US" dirty="0" smtClean="0"/>
              <a:t>Reporter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9:00-9:15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 3-5 “driving questions” (what do we need to discuss related to </a:t>
            </a:r>
            <a:r>
              <a:rPr lang="en-US" dirty="0" smtClean="0"/>
              <a:t>student work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Reporter records on chart</a:t>
            </a:r>
          </a:p>
          <a:p>
            <a:r>
              <a:rPr lang="en-US" dirty="0" smtClean="0"/>
              <a:t>Reporter records on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9:15-10:00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driving questions</a:t>
            </a:r>
          </a:p>
          <a:p>
            <a:r>
              <a:rPr lang="en-US" dirty="0" smtClean="0"/>
              <a:t>Post on </a:t>
            </a:r>
            <a:r>
              <a:rPr lang="en-US" dirty="0" smtClean="0"/>
              <a:t>chart/computer</a:t>
            </a:r>
            <a:endParaRPr lang="en-US" dirty="0" smtClean="0"/>
          </a:p>
          <a:p>
            <a:r>
              <a:rPr lang="en-US" dirty="0" smtClean="0"/>
              <a:t>Archive on thumb drive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10:00-10:15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10:15 – 10:45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might we address the “issues” related to the </a:t>
            </a:r>
            <a:r>
              <a:rPr lang="en-US" dirty="0" smtClean="0"/>
              <a:t>student work?</a:t>
            </a:r>
            <a:endParaRPr lang="en-US" dirty="0" smtClean="0"/>
          </a:p>
          <a:p>
            <a:r>
              <a:rPr lang="en-US" dirty="0" smtClean="0"/>
              <a:t>Reporter records on </a:t>
            </a:r>
            <a:r>
              <a:rPr lang="en-US" dirty="0" smtClean="0"/>
              <a:t>chart (if needed)</a:t>
            </a:r>
            <a:endParaRPr lang="en-US" dirty="0" smtClean="0"/>
          </a:p>
          <a:p>
            <a:r>
              <a:rPr lang="en-US" dirty="0" smtClean="0"/>
              <a:t>Reporter records on </a:t>
            </a:r>
            <a:r>
              <a:rPr lang="en-US" dirty="0" smtClean="0"/>
              <a:t>computer/save on thumb drive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10:45-11:15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group reports to larger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11:15-11:30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Dates </a:t>
            </a:r>
          </a:p>
          <a:p>
            <a:r>
              <a:rPr lang="en-US" dirty="0" smtClean="0"/>
              <a:t>Times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236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High School/College Alignment Team</vt:lpstr>
      <vt:lpstr>Agenda</vt:lpstr>
      <vt:lpstr>8:45 Content Teams</vt:lpstr>
      <vt:lpstr>9:00-9:15</vt:lpstr>
      <vt:lpstr>9:15-10:00</vt:lpstr>
      <vt:lpstr>10:00-10:15</vt:lpstr>
      <vt:lpstr>10:15 – 10:45</vt:lpstr>
      <vt:lpstr>10:45-11:15</vt:lpstr>
      <vt:lpstr>11:15-11:30</vt:lpstr>
      <vt:lpstr>11:30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School/College Alignment Team</dc:title>
  <dc:creator>Millie Klein</dc:creator>
  <cp:lastModifiedBy>Millie Klein</cp:lastModifiedBy>
  <cp:revision>16</cp:revision>
  <dcterms:created xsi:type="dcterms:W3CDTF">2009-10-05T22:32:29Z</dcterms:created>
  <dcterms:modified xsi:type="dcterms:W3CDTF">2009-12-07T12:37:10Z</dcterms:modified>
</cp:coreProperties>
</file>